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6" r:id="rId2"/>
    <p:sldId id="279" r:id="rId3"/>
    <p:sldId id="429" r:id="rId4"/>
    <p:sldId id="449" r:id="rId5"/>
    <p:sldId id="447" r:id="rId6"/>
    <p:sldId id="443" r:id="rId7"/>
    <p:sldId id="259" r:id="rId8"/>
    <p:sldId id="280" r:id="rId9"/>
    <p:sldId id="346" r:id="rId10"/>
    <p:sldId id="330" r:id="rId11"/>
    <p:sldId id="423" r:id="rId12"/>
    <p:sldId id="404" r:id="rId13"/>
    <p:sldId id="42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4610381-26D3-466A-B5E8-07C1D1119CA8}">
          <p14:sldIdLst>
            <p14:sldId id="326"/>
            <p14:sldId id="279"/>
            <p14:sldId id="429"/>
            <p14:sldId id="449"/>
            <p14:sldId id="447"/>
            <p14:sldId id="443"/>
            <p14:sldId id="259"/>
            <p14:sldId id="280"/>
            <p14:sldId id="346"/>
            <p14:sldId id="330"/>
            <p14:sldId id="423"/>
            <p14:sldId id="404"/>
            <p14:sldId id="4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33"/>
    <a:srgbClr val="008080"/>
    <a:srgbClr val="00CCFF"/>
    <a:srgbClr val="D01E62"/>
    <a:srgbClr val="0000FF"/>
    <a:srgbClr val="D41D5F"/>
    <a:srgbClr val="662D91"/>
    <a:srgbClr val="5F5F5F"/>
    <a:srgbClr val="2BB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76" autoAdjust="0"/>
  </p:normalViewPr>
  <p:slideViewPr>
    <p:cSldViewPr snapToGrid="0">
      <p:cViewPr varScale="1">
        <p:scale>
          <a:sx n="82" d="100"/>
          <a:sy n="82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24CD-491A-46C2-8007-7240E31AF24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18ACD-C359-4AD6-BB11-4CD178C8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18ACD-C359-4AD6-BB11-4CD178C88E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5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18ACD-C359-4AD6-BB11-4CD178C88E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1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BD42E-DF26-4341-9BCB-42F1D919152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2DBF-BDF9-4237-ADC0-F6E8D6FA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CEBA0-EDF4-2B8D-AF16-F5AA04C3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40" y="0"/>
            <a:ext cx="11935447" cy="6858000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9F0019-0DEC-F377-1681-BDAD01D80800}"/>
              </a:ext>
            </a:extLst>
          </p:cNvPr>
          <p:cNvGrpSpPr/>
          <p:nvPr/>
        </p:nvGrpSpPr>
        <p:grpSpPr>
          <a:xfrm>
            <a:off x="595747" y="1324819"/>
            <a:ext cx="11000506" cy="2733348"/>
            <a:chOff x="591420" y="1237208"/>
            <a:chExt cx="11000506" cy="27333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FBAD4B-25B9-8EBA-0433-51D3B5D614E7}"/>
                </a:ext>
              </a:extLst>
            </p:cNvPr>
            <p:cNvSpPr txBox="1"/>
            <p:nvPr/>
          </p:nvSpPr>
          <p:spPr>
            <a:xfrm>
              <a:off x="1162921" y="1237208"/>
              <a:ext cx="985750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WELCOME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B00393-E13E-B615-AF57-EC157A9F7F99}"/>
                </a:ext>
              </a:extLst>
            </p:cNvPr>
            <p:cNvSpPr txBox="1"/>
            <p:nvPr/>
          </p:nvSpPr>
          <p:spPr>
            <a:xfrm>
              <a:off x="591420" y="3324225"/>
              <a:ext cx="11000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PINEY FLATS UNITED METHODIST CHURCH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DF1C6F-9B4E-BEFD-67B8-04E31DABB6EF}"/>
                </a:ext>
              </a:extLst>
            </p:cNvPr>
            <p:cNvCxnSpPr/>
            <p:nvPr/>
          </p:nvCxnSpPr>
          <p:spPr>
            <a:xfrm>
              <a:off x="1809750" y="3324225"/>
              <a:ext cx="85725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9976592-647A-077B-9B23-09997B7497DF}"/>
              </a:ext>
            </a:extLst>
          </p:cNvPr>
          <p:cNvSpPr txBox="1"/>
          <p:nvPr/>
        </p:nvSpPr>
        <p:spPr>
          <a:xfrm>
            <a:off x="595747" y="4431596"/>
            <a:ext cx="110005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Freestyle Script" panose="030804020302050B0404" pitchFamily="66" charset="0"/>
              </a:rPr>
              <a:t>We’re glad you’re here!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of United Methodist Church free image download">
            <a:extLst>
              <a:ext uri="{FF2B5EF4-FFF2-40B4-BE49-F238E27FC236}">
                <a16:creationId xmlns:a16="http://schemas.microsoft.com/office/drawing/2014/main" id="{E39D3FD2-A27F-158E-0341-BAE64549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76" y="1224891"/>
            <a:ext cx="3343202" cy="35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TER: Cynthia Shabb's dedication, leadership can help School Board -  Grand Forks Herald | Grand Forks, East Grand Forks news, weather &amp; sports">
            <a:extLst>
              <a:ext uri="{FF2B5EF4-FFF2-40B4-BE49-F238E27FC236}">
                <a16:creationId xmlns:a16="http://schemas.microsoft.com/office/drawing/2014/main" id="{180283E1-B84E-3075-0838-7FF6B2BB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990" y="1715030"/>
            <a:ext cx="5943238" cy="39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44773-5E46-C0F4-AA90-48BD0028C757}"/>
              </a:ext>
            </a:extLst>
          </p:cNvPr>
          <p:cNvSpPr txBox="1"/>
          <p:nvPr/>
        </p:nvSpPr>
        <p:spPr>
          <a:xfrm>
            <a:off x="6430640" y="2409942"/>
            <a:ext cx="3954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Committee will meet Today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14th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directly following Worship in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Hall</a:t>
            </a:r>
          </a:p>
        </p:txBody>
      </p:sp>
    </p:spTree>
    <p:extLst>
      <p:ext uri="{BB962C8B-B14F-4D97-AF65-F5344CB8AC3E}">
        <p14:creationId xmlns:p14="http://schemas.microsoft.com/office/powerpoint/2010/main" val="40868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t John's Church - Sermons">
            <a:extLst>
              <a:ext uri="{FF2B5EF4-FFF2-40B4-BE49-F238E27FC236}">
                <a16:creationId xmlns:a16="http://schemas.microsoft.com/office/drawing/2014/main" id="{E31F7717-EC96-E5EB-5692-B2074204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" y="65843"/>
            <a:ext cx="12108730" cy="68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69ADA7-883D-DAA8-DDF8-AF583AA9D6D1}"/>
              </a:ext>
            </a:extLst>
          </p:cNvPr>
          <p:cNvSpPr txBox="1"/>
          <p:nvPr/>
        </p:nvSpPr>
        <p:spPr>
          <a:xfrm>
            <a:off x="2862303" y="989286"/>
            <a:ext cx="60533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“Joy Comes with the Morning”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Todays Scripture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30:5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21:1-9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 of United Methodist Church free image download">
            <a:extLst>
              <a:ext uri="{FF2B5EF4-FFF2-40B4-BE49-F238E27FC236}">
                <a16:creationId xmlns:a16="http://schemas.microsoft.com/office/drawing/2014/main" id="{CE901F0F-5DC2-2740-E7F9-B4492B60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268" y="27991"/>
            <a:ext cx="3343202" cy="34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79EAB-F914-328B-FA8A-18E9507A6BD9}"/>
              </a:ext>
            </a:extLst>
          </p:cNvPr>
          <p:cNvSpPr txBox="1"/>
          <p:nvPr/>
        </p:nvSpPr>
        <p:spPr>
          <a:xfrm flipH="1">
            <a:off x="2902869" y="242270"/>
            <a:ext cx="9942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Local Missions</a:t>
            </a:r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8FB95-4382-9313-3EC6-71E7F6E6A36F}"/>
              </a:ext>
            </a:extLst>
          </p:cNvPr>
          <p:cNvSpPr txBox="1"/>
          <p:nvPr/>
        </p:nvSpPr>
        <p:spPr>
          <a:xfrm>
            <a:off x="208208" y="3139426"/>
            <a:ext cx="117755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 will find multiple purses on the Local Missions table in the Fellowship Hall. Please pick one out and fill with hygiene essentials: toothbrush, toothpaste, comb, brush, deodorant and lotion. Be Creative and add things you think a woman would like in her purse. We will continue to accept these until all purses have been filled!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Thank you for all your support of Local Missions!!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Image result for purse image">
            <a:extLst>
              <a:ext uri="{FF2B5EF4-FFF2-40B4-BE49-F238E27FC236}">
                <a16:creationId xmlns:a16="http://schemas.microsoft.com/office/drawing/2014/main" id="{98039501-C1EA-0FB1-7129-DFBAFB37C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13" y="1166066"/>
            <a:ext cx="25812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298EEE-3F56-FB6B-F19E-47E2BE1B305D}"/>
              </a:ext>
            </a:extLst>
          </p:cNvPr>
          <p:cNvSpPr txBox="1"/>
          <p:nvPr/>
        </p:nvSpPr>
        <p:spPr>
          <a:xfrm>
            <a:off x="4303293" y="1620192"/>
            <a:ext cx="2705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Purse-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onality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1896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yoga for church images">
            <a:extLst>
              <a:ext uri="{FF2B5EF4-FFF2-40B4-BE49-F238E27FC236}">
                <a16:creationId xmlns:a16="http://schemas.microsoft.com/office/drawing/2014/main" id="{327111E3-D071-B969-C134-7E9841CD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3620860"/>
            <a:ext cx="3825551" cy="23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eaching Yoga in India - Country Club Christian Church">
            <a:extLst>
              <a:ext uri="{FF2B5EF4-FFF2-40B4-BE49-F238E27FC236}">
                <a16:creationId xmlns:a16="http://schemas.microsoft.com/office/drawing/2014/main" id="{4766765D-432C-C394-C24E-F65E555F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77" y="288626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872E8D-B65F-F60A-789F-3A060939DBE4}"/>
              </a:ext>
            </a:extLst>
          </p:cNvPr>
          <p:cNvSpPr txBox="1"/>
          <p:nvPr/>
        </p:nvSpPr>
        <p:spPr>
          <a:xfrm>
            <a:off x="5766319" y="811764"/>
            <a:ext cx="5948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Yoga - Thursday Nights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E725C-268A-6A73-C92A-CAA5F5AD6640}"/>
              </a:ext>
            </a:extLst>
          </p:cNvPr>
          <p:cNvSpPr txBox="1"/>
          <p:nvPr/>
        </p:nvSpPr>
        <p:spPr>
          <a:xfrm>
            <a:off x="435997" y="119267"/>
            <a:ext cx="47804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Levels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  4:00 pm  -  5:00 pm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Fellowship Hall</a:t>
            </a:r>
          </a:p>
          <a:p>
            <a:pPr algn="ctr"/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to everyone  -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beginners welcome and encouraged</a:t>
            </a:r>
          </a:p>
          <a:p>
            <a:pPr algn="ctr"/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Mats provided – cost is only $5.00</a:t>
            </a:r>
          </a:p>
        </p:txBody>
      </p:sp>
    </p:spTree>
    <p:extLst>
      <p:ext uri="{BB962C8B-B14F-4D97-AF65-F5344CB8AC3E}">
        <p14:creationId xmlns:p14="http://schemas.microsoft.com/office/powerpoint/2010/main" val="28266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ly Spirit Power | Worship backgrounds, Jesus images, Christian friends">
            <a:extLst>
              <a:ext uri="{FF2B5EF4-FFF2-40B4-BE49-F238E27FC236}">
                <a16:creationId xmlns:a16="http://schemas.microsoft.com/office/drawing/2014/main" id="{02E8F472-BA8A-2AD4-436D-93306D757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00"/>
          <a:stretch/>
        </p:blipFill>
        <p:spPr bwMode="auto">
          <a:xfrm>
            <a:off x="3334032" y="75746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oss and flame - Wikipedia">
            <a:extLst>
              <a:ext uri="{FF2B5EF4-FFF2-40B4-BE49-F238E27FC236}">
                <a16:creationId xmlns:a16="http://schemas.microsoft.com/office/drawing/2014/main" id="{67CAC70E-3784-DB0C-1985-850E0549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" y="382808"/>
            <a:ext cx="2104734" cy="57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B1F7B9-8358-BAD8-5AFA-FBAAF78082CC}"/>
              </a:ext>
            </a:extLst>
          </p:cNvPr>
          <p:cNvSpPr txBox="1"/>
          <p:nvPr/>
        </p:nvSpPr>
        <p:spPr>
          <a:xfrm>
            <a:off x="2563152" y="4530631"/>
            <a:ext cx="8771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pray that this will be a meaningful time as we praise God, enjoy Christian Fellowship, and seek the guidance of God’s Holy Spirit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23D15-BD0B-2D07-6358-72354359A912}"/>
              </a:ext>
            </a:extLst>
          </p:cNvPr>
          <p:cNvSpPr txBox="1"/>
          <p:nvPr/>
        </p:nvSpPr>
        <p:spPr>
          <a:xfrm>
            <a:off x="3046651" y="72828"/>
            <a:ext cx="7804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Welcome to Worship</a:t>
            </a:r>
          </a:p>
        </p:txBody>
      </p:sp>
    </p:spTree>
    <p:extLst>
      <p:ext uri="{BB962C8B-B14F-4D97-AF65-F5344CB8AC3E}">
        <p14:creationId xmlns:p14="http://schemas.microsoft.com/office/powerpoint/2010/main" val="38238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ted Women in Faith – St. John’s UMC">
            <a:extLst>
              <a:ext uri="{FF2B5EF4-FFF2-40B4-BE49-F238E27FC236}">
                <a16:creationId xmlns:a16="http://schemas.microsoft.com/office/drawing/2014/main" id="{9C5F1EEC-042E-7994-BB84-91BEADF2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53" y="0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0A9915-22E3-44FB-DEC9-6CBF312B322B}"/>
              </a:ext>
            </a:extLst>
          </p:cNvPr>
          <p:cNvSpPr txBox="1"/>
          <p:nvPr/>
        </p:nvSpPr>
        <p:spPr>
          <a:xfrm>
            <a:off x="1136781" y="4105470"/>
            <a:ext cx="10356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meet on Thursday, May 2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12:00 p.m.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“Lunch in the Lot”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 to come, mark your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Calendars and plan to join us!</a:t>
            </a:r>
          </a:p>
        </p:txBody>
      </p:sp>
    </p:spTree>
    <p:extLst>
      <p:ext uri="{BB962C8B-B14F-4D97-AF65-F5344CB8AC3E}">
        <p14:creationId xmlns:p14="http://schemas.microsoft.com/office/powerpoint/2010/main" val="19310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Faith Hope Love Christian Faith Bible Unisex Drawstring ...">
            <a:extLst>
              <a:ext uri="{FF2B5EF4-FFF2-40B4-BE49-F238E27FC236}">
                <a16:creationId xmlns:a16="http://schemas.microsoft.com/office/drawing/2014/main" id="{CA402991-0FDD-75E4-F3B6-877BD33E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6" y="3276600"/>
            <a:ext cx="3167742" cy="32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United Women in Faith | Ocean View United Methodist Church">
            <a:extLst>
              <a:ext uri="{FF2B5EF4-FFF2-40B4-BE49-F238E27FC236}">
                <a16:creationId xmlns:a16="http://schemas.microsoft.com/office/drawing/2014/main" id="{4B688E9B-E734-2CBD-4492-AD239F0CB7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omen’s Group – Grace United Methodist Church">
            <a:extLst>
              <a:ext uri="{FF2B5EF4-FFF2-40B4-BE49-F238E27FC236}">
                <a16:creationId xmlns:a16="http://schemas.microsoft.com/office/drawing/2014/main" id="{98DBC490-3C8B-19D7-57B2-91380453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7" y="922079"/>
            <a:ext cx="41529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B14850-5032-37BE-00D0-EB72A33FC8B3}"/>
              </a:ext>
            </a:extLst>
          </p:cNvPr>
          <p:cNvSpPr txBox="1"/>
          <p:nvPr/>
        </p:nvSpPr>
        <p:spPr>
          <a:xfrm>
            <a:off x="5687008" y="251927"/>
            <a:ext cx="54269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Backpacks are back again this year!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needed: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Packs of 10-12 black or blue 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Packs of 10-12 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Pencil Top or block erasers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pencil sharpeners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88DF2-9B02-3AEA-9DB6-C507EE6F4E7C}"/>
              </a:ext>
            </a:extLst>
          </p:cNvPr>
          <p:cNvSpPr txBox="1"/>
          <p:nvPr/>
        </p:nvSpPr>
        <p:spPr>
          <a:xfrm>
            <a:off x="204736" y="3909527"/>
            <a:ext cx="87526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Please bring your donated items to the Church and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leave in the designated box in the Fellowship Hall.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Thank you for your support of United Women In Faith!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hildrens news images church">
            <a:extLst>
              <a:ext uri="{FF2B5EF4-FFF2-40B4-BE49-F238E27FC236}">
                <a16:creationId xmlns:a16="http://schemas.microsoft.com/office/drawing/2014/main" id="{5175B4CA-62C0-66B2-596F-E20A1D65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00" y="326571"/>
            <a:ext cx="3987279" cy="19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9C119-2EED-9319-06C0-F99B620E5176}"/>
              </a:ext>
            </a:extLst>
          </p:cNvPr>
          <p:cNvSpPr txBox="1"/>
          <p:nvPr/>
        </p:nvSpPr>
        <p:spPr>
          <a:xfrm>
            <a:off x="748804" y="3209731"/>
            <a:ext cx="106282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Busy Baskets have been updated and have been placed throughout the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Sanctuary.  If you are new to our Service and have children, please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complete an information sheet for each child.  The information sheets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ensure that you can be notified of a “need” while your child is in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Children’s Church.  These are on purple paper and located at each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entrance of the Church.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0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related image detail. Fellowship Dinner Clipart | Free download on ClipArtMag">
            <a:extLst>
              <a:ext uri="{FF2B5EF4-FFF2-40B4-BE49-F238E27FC236}">
                <a16:creationId xmlns:a16="http://schemas.microsoft.com/office/drawing/2014/main" id="{D68C6D96-1002-AECC-0CCF-CAAD69FC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47" y="358465"/>
            <a:ext cx="3352509" cy="25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related image detail. dinnerchurchnetpage - FULC">
            <a:extLst>
              <a:ext uri="{FF2B5EF4-FFF2-40B4-BE49-F238E27FC236}">
                <a16:creationId xmlns:a16="http://schemas.microsoft.com/office/drawing/2014/main" id="{BC929101-266E-461C-EA4B-E6F9CA4B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806890"/>
            <a:ext cx="1957582" cy="26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F0EB23-3108-FAB7-183C-F71BC5518361}"/>
              </a:ext>
            </a:extLst>
          </p:cNvPr>
          <p:cNvSpPr txBox="1"/>
          <p:nvPr/>
        </p:nvSpPr>
        <p:spPr>
          <a:xfrm>
            <a:off x="452534" y="699796"/>
            <a:ext cx="6117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Dish Wednesday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FFEB5-AE24-DDBF-CD12-C9EB2E078C76}"/>
              </a:ext>
            </a:extLst>
          </p:cNvPr>
          <p:cNvSpPr txBox="1"/>
          <p:nvPr/>
        </p:nvSpPr>
        <p:spPr>
          <a:xfrm>
            <a:off x="228602" y="2408061"/>
            <a:ext cx="86151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Mark your Calendar for May 1</a:t>
            </a:r>
            <a:r>
              <a:rPr lang="en-US" sz="3600" b="1" baseline="30000" dirty="0"/>
              <a:t>st  </a:t>
            </a:r>
            <a:r>
              <a:rPr lang="en-US" sz="3600" b="1" dirty="0"/>
              <a:t>@ 6:00 p.m.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In the Fellowship Hall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20514-4C78-6120-9200-5F559E5F957E}"/>
              </a:ext>
            </a:extLst>
          </p:cNvPr>
          <p:cNvSpPr txBox="1"/>
          <p:nvPr/>
        </p:nvSpPr>
        <p:spPr>
          <a:xfrm>
            <a:off x="2925146" y="4523685"/>
            <a:ext cx="8235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This Gathering is a nice time to fellowship with </a:t>
            </a:r>
          </a:p>
          <a:p>
            <a:pPr algn="ctr"/>
            <a:r>
              <a:rPr lang="en-US" sz="3200" b="1" dirty="0"/>
              <a:t>Fellow church members and enjoy a </a:t>
            </a:r>
          </a:p>
          <a:p>
            <a:pPr algn="ctr"/>
            <a:r>
              <a:rPr lang="en-US" sz="3200" b="1" dirty="0"/>
              <a:t>good home cooked meal!</a:t>
            </a:r>
          </a:p>
        </p:txBody>
      </p:sp>
    </p:spTree>
    <p:extLst>
      <p:ext uri="{BB962C8B-B14F-4D97-AF65-F5344CB8AC3E}">
        <p14:creationId xmlns:p14="http://schemas.microsoft.com/office/powerpoint/2010/main" val="36401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F611C-14EC-507D-FB6F-CC8E2DCE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36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45B68-D0F8-507A-B439-D567957A068A}"/>
              </a:ext>
            </a:extLst>
          </p:cNvPr>
          <p:cNvSpPr txBox="1"/>
          <p:nvPr/>
        </p:nvSpPr>
        <p:spPr>
          <a:xfrm>
            <a:off x="238125" y="2543175"/>
            <a:ext cx="11715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Our Prayer Shawl Cabinet is overflowing with Prayer Shawls. If you know someone that is in need of prayer or comfort, please ask for a shawl. It will be put in a plastic bag, placed on the altar table, and prayed over. Please contact Mae Coats (maecoats7@gmail.com or 423-276-4085). If you should need a shawl during the week, we have a tub of shawls that have already been prayed over.  They are on the floor beside the Prayer Shawl Cabinet.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Thank you, Mae Coats</a:t>
            </a:r>
          </a:p>
        </p:txBody>
      </p:sp>
    </p:spTree>
    <p:extLst>
      <p:ext uri="{BB962C8B-B14F-4D97-AF65-F5344CB8AC3E}">
        <p14:creationId xmlns:p14="http://schemas.microsoft.com/office/powerpoint/2010/main" val="39505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itors">
            <a:extLst>
              <a:ext uri="{FF2B5EF4-FFF2-40B4-BE49-F238E27FC236}">
                <a16:creationId xmlns:a16="http://schemas.microsoft.com/office/drawing/2014/main" id="{D1043A92-9602-AE68-1886-579A564C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02" y="-228599"/>
            <a:ext cx="4553339" cy="37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6C205-6D51-7E22-0F68-8EC26E92FF9F}"/>
              </a:ext>
            </a:extLst>
          </p:cNvPr>
          <p:cNvSpPr txBox="1"/>
          <p:nvPr/>
        </p:nvSpPr>
        <p:spPr>
          <a:xfrm rot="10800000" flipV="1">
            <a:off x="4814760" y="660939"/>
            <a:ext cx="6971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Are You New to</a:t>
            </a:r>
          </a:p>
          <a:p>
            <a:pPr algn="ctr"/>
            <a:r>
              <a:rPr lang="en-US" sz="5400" b="1" dirty="0"/>
              <a:t>Piney Flats UMC?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78EC-9503-CA09-C79A-AFCFB68F8E76}"/>
              </a:ext>
            </a:extLst>
          </p:cNvPr>
          <p:cNvSpPr txBox="1"/>
          <p:nvPr/>
        </p:nvSpPr>
        <p:spPr>
          <a:xfrm>
            <a:off x="509799" y="4244273"/>
            <a:ext cx="11340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so glad you are here!!  Please complete a visitor’s information card found at either entrance so that we may follow up on your visit with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6BB41D-9883-27E2-2CDF-F011281E9600}"/>
              </a:ext>
            </a:extLst>
          </p:cNvPr>
          <p:cNvSpPr txBox="1"/>
          <p:nvPr/>
        </p:nvSpPr>
        <p:spPr>
          <a:xfrm>
            <a:off x="6315536" y="1067397"/>
            <a:ext cx="438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9F530-F3B4-682C-D40D-B13D2A850CC8}"/>
              </a:ext>
            </a:extLst>
          </p:cNvPr>
          <p:cNvSpPr txBox="1"/>
          <p:nvPr/>
        </p:nvSpPr>
        <p:spPr>
          <a:xfrm>
            <a:off x="234481" y="3473694"/>
            <a:ext cx="11448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Snacks, coffee and juice is available at the kitchen window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Grab some and enjoy the fellowship!!</a:t>
            </a:r>
          </a:p>
        </p:txBody>
      </p:sp>
      <p:pic>
        <p:nvPicPr>
          <p:cNvPr id="5" name="Picture 6" descr="Free PNG United Methodist Logo Clip Art Download - PinClipart">
            <a:extLst>
              <a:ext uri="{FF2B5EF4-FFF2-40B4-BE49-F238E27FC236}">
                <a16:creationId xmlns:a16="http://schemas.microsoft.com/office/drawing/2014/main" id="{F6DB7202-1328-726D-5ADA-C8CDB478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6" y="135829"/>
            <a:ext cx="4079127" cy="26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C617D2-A8C9-13C6-EE8C-A1E09944D8E3}"/>
              </a:ext>
            </a:extLst>
          </p:cNvPr>
          <p:cNvSpPr txBox="1"/>
          <p:nvPr/>
        </p:nvSpPr>
        <p:spPr>
          <a:xfrm>
            <a:off x="508520" y="5548572"/>
            <a:ext cx="10767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sign-up sheet is in the Fellowship Hall if you are willing to provide snacks on Sunday morning.</a:t>
            </a:r>
          </a:p>
        </p:txBody>
      </p:sp>
    </p:spTree>
    <p:extLst>
      <p:ext uri="{BB962C8B-B14F-4D97-AF65-F5344CB8AC3E}">
        <p14:creationId xmlns:p14="http://schemas.microsoft.com/office/powerpoint/2010/main" val="11980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4238</TotalTime>
  <Words>562</Words>
  <Application>Microsoft Office PowerPoint</Application>
  <PresentationFormat>Widescreen</PresentationFormat>
  <Paragraphs>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Freestyle Script</vt:lpstr>
      <vt:lpstr>Myriad Pro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 Slides</dc:title>
  <dc:creator>Daniel Hill</dc:creator>
  <cp:lastModifiedBy>Jack A. (Andy) Bonner, Jr, CPA, CGMA</cp:lastModifiedBy>
  <cp:revision>290</cp:revision>
  <dcterms:created xsi:type="dcterms:W3CDTF">2023-02-09T15:11:27Z</dcterms:created>
  <dcterms:modified xsi:type="dcterms:W3CDTF">2024-04-13T20:57:02Z</dcterms:modified>
</cp:coreProperties>
</file>